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74" r:id="rId5"/>
    <p:sldId id="275" r:id="rId6"/>
    <p:sldId id="266" r:id="rId7"/>
    <p:sldId id="279" r:id="rId8"/>
    <p:sldId id="280" r:id="rId9"/>
    <p:sldId id="281" r:id="rId10"/>
    <p:sldId id="262" r:id="rId11"/>
    <p:sldId id="276" r:id="rId12"/>
    <p:sldId id="277" r:id="rId13"/>
    <p:sldId id="278" r:id="rId14"/>
    <p:sldId id="270" r:id="rId15"/>
    <p:sldId id="282" r:id="rId16"/>
    <p:sldId id="283" r:id="rId17"/>
    <p:sldId id="284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2023 – 2024</a:t>
            </a:r>
          </a:p>
          <a:p>
            <a:pPr algn="ctr"/>
            <a:r>
              <a:rPr lang="fr-FR" sz="4800" dirty="0"/>
              <a:t>Manche 2 – Niveau 2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178487" y="2045544"/>
            <a:ext cx="7835026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fr-FR" sz="4000" dirty="0"/>
              <a:t>Des enfants ont partagé 50 billes de manière équitable. Chacun a reçu 10 billes. Combien y a-t-il d’enfants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CEA2DB6-C68C-4C57-A6A0-D920608F62FC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178487" y="2045544"/>
            <a:ext cx="7835026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fr-FR" sz="4000" dirty="0"/>
              <a:t>Des enfants ont partagé 15 billes de manière équitable. Chacun a reçu 3 billes. Combien y a-t-il d’enfants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CEA2DB6-C68C-4C57-A6A0-D920608F62FC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3084905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178487" y="2045544"/>
            <a:ext cx="7835026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fr-FR" sz="4000" dirty="0"/>
              <a:t>Des enfants ont partagé 20 billes de manière équitable. Chacun a reçu 5 billes. Combien y a-t-il d’enfants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CEA2DB6-C68C-4C57-A6A0-D920608F62FC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3673916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2178487" y="2045544"/>
            <a:ext cx="7835026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fr-FR" sz="4000" dirty="0"/>
              <a:t>Des enfants ont partagé 30 billes de manière équitable. Chacun a reçu 6 billes. Combien y a-t-il d’enfants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CEA2DB6-C68C-4C57-A6A0-D920608F62FC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30221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679299" y="2045544"/>
            <a:ext cx="883340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Des enfants ont partagé 45 billes de manière équitable. Chacun a reçu 9 billes. Combien y a-t-il d’enfants ?</a:t>
            </a:r>
            <a:endParaRPr lang="fr-FR" sz="66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654AC8A-784E-496B-B3CE-4AB8B33235F2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2733982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679299" y="2045544"/>
            <a:ext cx="883340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Des enfants ont partagé 32 billes de manière équitable. Chacun a reçu 8 billes. Combien y a-t-il d’enfants ?</a:t>
            </a:r>
            <a:endParaRPr lang="fr-FR" sz="66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654AC8A-784E-496B-B3CE-4AB8B33235F2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2308239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679299" y="2045544"/>
            <a:ext cx="883340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Des enfants ont partagé 21 billes de manière équitable. Chacun a reçu 7 billes. Combien y a-t-il d’enfants ?</a:t>
            </a:r>
            <a:endParaRPr lang="fr-FR" sz="66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654AC8A-784E-496B-B3CE-4AB8B33235F2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4132795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679299" y="2045544"/>
            <a:ext cx="8833402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Des enfants ont partagé 36 billes de manière équitable. Chacun a reçu 6 billes. Combien y a-t-il d’enfants ?</a:t>
            </a:r>
            <a:endParaRPr lang="fr-FR" sz="66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654AC8A-784E-496B-B3CE-4AB8B33235F2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322570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6812" y="2045544"/>
            <a:ext cx="1005837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Avec 200 élèves inscrits à l’école, combien d’équipes de 10 élèves peut-on constituer pour participer à une rencontre de jeux collectifs ?</a:t>
            </a:r>
            <a:endParaRPr lang="fr-FR" sz="66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445AF-4C94-45A4-AF7E-F934FE160887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344935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6812" y="2045544"/>
            <a:ext cx="1005837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Avec 370 élèves inscrits à l’école, combien d’équipes de 10 élèves peut-on constituer pour participer à une rencontre de jeux collectifs ?</a:t>
            </a:r>
            <a:endParaRPr lang="fr-FR" sz="66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445AF-4C94-45A4-AF7E-F934FE160887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2063879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6812" y="2045544"/>
            <a:ext cx="1005837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Avec 400 élèves inscrits à l’école, combien d’équipes de 20 élèves peut-on constituer pour participer à une rencontre de jeux collectifs ?</a:t>
            </a:r>
            <a:endParaRPr lang="fr-FR" sz="66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445AF-4C94-45A4-AF7E-F934FE160887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69975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6812" y="2045544"/>
            <a:ext cx="1005837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Avec 480 élèves inscrits à l’école, combien d’équipes de 20 élèves peut-on constituer pour participer à une rencontre de jeux collectifs ?</a:t>
            </a:r>
            <a:endParaRPr lang="fr-FR" sz="66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445AF-4C94-45A4-AF7E-F934FE160887}"/>
              </a:ext>
            </a:extLst>
          </p:cNvPr>
          <p:cNvSpPr txBox="1"/>
          <p:nvPr/>
        </p:nvSpPr>
        <p:spPr>
          <a:xfrm>
            <a:off x="205274" y="130628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2A</a:t>
            </a:r>
          </a:p>
        </p:txBody>
      </p:sp>
    </p:spTree>
    <p:extLst>
      <p:ext uri="{BB962C8B-B14F-4D97-AF65-F5344CB8AC3E}">
        <p14:creationId xmlns:p14="http://schemas.microsoft.com/office/powerpoint/2010/main" val="377475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10828" y="2045544"/>
            <a:ext cx="10170343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fr-FR" sz="4000" dirty="0"/>
              <a:t>Avec 470 élèves inscrits à l’école, combien d’équipes de 10 élèves peut-on constituer pour participer à une rencontre de jeux collectifs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445AF-4C94-45A4-AF7E-F934FE160887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321318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62479" y="1583879"/>
            <a:ext cx="10867041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fr-FR" sz="4000" dirty="0"/>
              <a:t>Avec 250 élèves inscrits à l’école, combien d’équipes de 20 ou de 10 élèves peut-on constituer pour participer à une rencontre de jeux collectifs ? Il doit y avoir le moins d’équipes possible.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445AF-4C94-45A4-AF7E-F934FE160887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385958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62479" y="1583879"/>
            <a:ext cx="10867041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fr-FR" sz="4000" dirty="0"/>
              <a:t>Avec 470 élèves inscrits à l’école, combien d’équipes de 20 ou de 10 élèves peut-on constituer pour participer à une rencontre de jeux collectifs ? Il doit y avoir le moins d’équipes possible.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445AF-4C94-45A4-AF7E-F934FE160887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402536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04937" y="1583879"/>
            <a:ext cx="10982125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fr-FR" sz="4000" dirty="0"/>
              <a:t>Avec 530 élèves inscrits à l’école, combien d’équipes de 50, de 20 ou de 10 élèves peut-on constituer pour participer à une rencontre de jeux collectifs ? Il doit y avoir le moins d’équipes possible.</a:t>
            </a:r>
            <a:endParaRPr lang="fr-FR" sz="166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B445AF-4C94-45A4-AF7E-F934FE160887}"/>
              </a:ext>
            </a:extLst>
          </p:cNvPr>
          <p:cNvSpPr txBox="1"/>
          <p:nvPr/>
        </p:nvSpPr>
        <p:spPr>
          <a:xfrm>
            <a:off x="830449" y="137947"/>
            <a:ext cx="6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2B</a:t>
            </a:r>
          </a:p>
        </p:txBody>
      </p:sp>
    </p:spTree>
    <p:extLst>
      <p:ext uri="{BB962C8B-B14F-4D97-AF65-F5344CB8AC3E}">
        <p14:creationId xmlns:p14="http://schemas.microsoft.com/office/powerpoint/2010/main" val="2435177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486</Words>
  <Application>Microsoft Office PowerPoint</Application>
  <PresentationFormat>Grand écran</PresentationFormat>
  <Paragraphs>53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8</cp:revision>
  <dcterms:created xsi:type="dcterms:W3CDTF">2023-11-24T11:21:07Z</dcterms:created>
  <dcterms:modified xsi:type="dcterms:W3CDTF">2024-01-15T16:07:51Z</dcterms:modified>
</cp:coreProperties>
</file>